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922650"/>
            <a:ext cx="8520600" cy="23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400">
                <a:solidFill>
                  <a:srgbClr val="1E293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Kool kui kultuurikeskkond: </a:t>
            </a:r>
            <a:endParaRPr sz="2400">
              <a:solidFill>
                <a:srgbClr val="1E293B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solidFill>
                <a:srgbClr val="1E293B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t" sz="2400">
                <a:solidFill>
                  <a:srgbClr val="1E293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Vanalinna Hariduskolleegiumi kogemus õppimise lõimimisel</a:t>
            </a:r>
            <a:endParaRPr sz="2400">
              <a:solidFill>
                <a:srgbClr val="1E293B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4925" y="4226850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ALGUS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1984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1986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1987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1990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1996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6575" y="1247275"/>
            <a:ext cx="4238550" cy="336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VHK pedagoogiline kontseptsioon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„Erinevate kultuurieluvaldkondade tegevus integreerub VHK-s ühtseks kultuuri- ja hariduskeskkonnaks VHK Consiliumi koordineeritavate programmide kaudu. Programmid läbivad VHK allüksusi (lasteaed Aiake, põhikool, gümnaasium, muusikakool, Kunstimaja, Muusikamaja jne)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25125"/>
            <a:ext cx="85206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Huvitegevus kui kultuuripärandi hoidja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909625"/>
            <a:ext cx="85206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7322"/>
              <a:buNone/>
            </a:pPr>
            <a:r>
              <a:t/>
            </a:r>
            <a:endParaRPr b="1" sz="2073">
              <a:solidFill>
                <a:srgbClr val="8518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9186"/>
              <a:buNone/>
            </a:pPr>
            <a:r>
              <a:rPr b="1" lang="et" sz="8073">
                <a:solidFill>
                  <a:srgbClr val="851827"/>
                </a:solidFill>
                <a:latin typeface="Georgia"/>
                <a:ea typeface="Georgia"/>
                <a:cs typeface="Georgia"/>
                <a:sym typeface="Georgia"/>
              </a:rPr>
              <a:t>VHK üldhariduskool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4736"/>
              <a:buNone/>
            </a:pPr>
            <a:r>
              <a:rPr lang="et" sz="7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KULTUURIKESKKOND</a:t>
            </a:r>
            <a:endParaRPr sz="7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4736"/>
              <a:buNone/>
            </a:pPr>
            <a:r>
              <a:rPr lang="et" sz="7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näitused, etendused, kontserdid, loengud ja etendused</a:t>
            </a:r>
            <a:endParaRPr sz="7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54600" y="1075450"/>
            <a:ext cx="2631300" cy="99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MUUSIKAPROGRAMM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Interpreedid ja erinevad kollektiivid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3402725" y="2243125"/>
            <a:ext cx="2109000" cy="119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Kunstikool traditsioonide tutvustavana ja hoidjana, õpilaskond ka väljaspoolt VHK–d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228975" y="1075450"/>
            <a:ext cx="2631300" cy="99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KUNSTIPROGRAMM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Huvikool, -ringid, töötoad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454600" y="2183600"/>
            <a:ext cx="2631300" cy="125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Professionaalne pärandile orienteeritud muusikakool loob kontserteluga kultuurikeskkonda,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õpilaskond ka väljaspoolt VHK –d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137250" y="2243125"/>
            <a:ext cx="2539200" cy="109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t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Teatrikool kultuurikeskkonna loojana</a:t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150050" y="1075450"/>
            <a:ext cx="2539200" cy="99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TEATRIPROGRAMM</a:t>
            </a:r>
            <a:b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t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Etendused, luulekavad, teatrilaulud</a:t>
            </a:r>
            <a:endParaRPr b="0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VHK huvitegevuses osalevad koolid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1" name="Google Shape;91;p17" title="Diagramm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4975" y="1089025"/>
            <a:ext cx="57340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547075"/>
            <a:ext cx="8520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Loomevaldkonnad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9" name="Google Shape;99;p18" title="Diagramm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900" y="1089025"/>
            <a:ext cx="57340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>
                <a:latin typeface="Georgia"/>
                <a:ea typeface="Georgia"/>
                <a:cs typeface="Georgia"/>
                <a:sym typeface="Georgia"/>
              </a:rPr>
              <a:t>Individuaalne lähenemine, erinevad õppekavad, tagasiside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-2653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" name="Google Shape;107;p19" title="20170609120947-07641918-xl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3218" y="1152475"/>
            <a:ext cx="6457564" cy="39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300" y="4216825"/>
            <a:ext cx="67450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t" sz="255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Suur tänu!</a:t>
            </a:r>
            <a:endParaRPr sz="255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