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12192000"/>
  <p:notesSz cx="6670675" cy="9777400"/>
  <p:embeddedFontLst>
    <p:embeddedFont>
      <p:font typeface="Roboto"/>
      <p:regular r:id="rId14"/>
      <p:bold r:id="rId15"/>
      <p:italic r:id="rId16"/>
      <p:boldItalic r:id="rId17"/>
    </p:embeddedFont>
    <p:embeddedFont>
      <p:font typeface="Roboto Condensed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795">
          <p15:clr>
            <a:srgbClr val="A4A3A4"/>
          </p15:clr>
        </p15:guide>
        <p15:guide id="2" pos="3613">
          <p15:clr>
            <a:srgbClr val="A4A3A4"/>
          </p15:clr>
        </p15:guide>
        <p15:guide id="3" orient="horz" pos="368">
          <p15:clr>
            <a:srgbClr val="A4A3A4"/>
          </p15:clr>
        </p15:guide>
        <p15:guide id="4" orient="horz" pos="1321">
          <p15:clr>
            <a:srgbClr val="A4A3A4"/>
          </p15:clr>
        </p15:guide>
        <p15:guide id="5" pos="3341">
          <p15:clr>
            <a:srgbClr val="A4A3A4"/>
          </p15:clr>
        </p15:guide>
        <p15:guide id="6" orient="horz" pos="1117">
          <p15:clr>
            <a:srgbClr val="A4A3A4"/>
          </p15:clr>
        </p15:guide>
        <p15:guide id="7" pos="506">
          <p15:clr>
            <a:srgbClr val="A4A3A4"/>
          </p15:clr>
        </p15:guide>
        <p15:guide id="8" orient="horz" pos="1752">
          <p15:clr>
            <a:srgbClr val="A4A3A4"/>
          </p15:clr>
        </p15:guide>
        <p15:guide id="9" pos="6947">
          <p15:clr>
            <a:srgbClr val="A4A3A4"/>
          </p15:clr>
        </p15:guide>
      </p15:sldGuideLst>
    </p:ext>
    <p:ext uri="{2D200454-40CA-4A62-9FC3-DE9A4176ACB9}">
      <p15:notesGuideLst>
        <p15:guide id="1" orient="horz" pos="3080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795" orient="horz"/>
        <p:guide pos="3613"/>
        <p:guide pos="368" orient="horz"/>
        <p:guide pos="1321" orient="horz"/>
        <p:guide pos="3341"/>
        <p:guide pos="1117" orient="horz"/>
        <p:guide pos="506"/>
        <p:guide pos="1752" orient="horz"/>
        <p:guide pos="6947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3080" orient="horz"/>
        <p:guide pos="2101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Condensed-italic.fntdata"/><Relationship Id="rId21" Type="http://schemas.openxmlformats.org/officeDocument/2006/relationships/font" Target="fonts/RobotoCondensed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19" Type="http://schemas.openxmlformats.org/officeDocument/2006/relationships/font" Target="fonts/RobotoCondensed-bold.fntdata"/><Relationship Id="rId18" Type="http://schemas.openxmlformats.org/officeDocument/2006/relationships/font" Target="fonts/RobotoCondensed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890626" cy="4905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778505" y="0"/>
            <a:ext cx="2890626" cy="4905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401638" y="1222375"/>
            <a:ext cx="5867400" cy="33004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67068" y="4705380"/>
            <a:ext cx="5336540" cy="384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286846"/>
            <a:ext cx="2890626" cy="4905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778505" y="9286846"/>
            <a:ext cx="2890626" cy="4905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t-EE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:notes"/>
          <p:cNvSpPr/>
          <p:nvPr>
            <p:ph idx="2" type="sldImg"/>
          </p:nvPr>
        </p:nvSpPr>
        <p:spPr>
          <a:xfrm>
            <a:off x="401638" y="1222375"/>
            <a:ext cx="5867400" cy="33004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30" name="Google Shape;130;p1:notes"/>
          <p:cNvSpPr txBox="1"/>
          <p:nvPr>
            <p:ph idx="1" type="body"/>
          </p:nvPr>
        </p:nvSpPr>
        <p:spPr>
          <a:xfrm>
            <a:off x="667068" y="4705380"/>
            <a:ext cx="5336540" cy="384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1:notes"/>
          <p:cNvSpPr txBox="1"/>
          <p:nvPr>
            <p:ph idx="12" type="sldNum"/>
          </p:nvPr>
        </p:nvSpPr>
        <p:spPr>
          <a:xfrm>
            <a:off x="3778505" y="9286846"/>
            <a:ext cx="2890626" cy="4905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t-EE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:notes"/>
          <p:cNvSpPr/>
          <p:nvPr>
            <p:ph idx="2" type="sldImg"/>
          </p:nvPr>
        </p:nvSpPr>
        <p:spPr>
          <a:xfrm>
            <a:off x="401638" y="1222375"/>
            <a:ext cx="5867400" cy="33004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p2:notes"/>
          <p:cNvSpPr txBox="1"/>
          <p:nvPr>
            <p:ph idx="1" type="body"/>
          </p:nvPr>
        </p:nvSpPr>
        <p:spPr>
          <a:xfrm>
            <a:off x="667068" y="4705380"/>
            <a:ext cx="5336540" cy="384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t-EE"/>
              <a:t>8+8+8, vanemad</a:t>
            </a:r>
            <a:endParaRPr/>
          </a:p>
        </p:txBody>
      </p:sp>
      <p:sp>
        <p:nvSpPr>
          <p:cNvPr id="138" name="Google Shape;138;p2:notes"/>
          <p:cNvSpPr txBox="1"/>
          <p:nvPr>
            <p:ph idx="12" type="sldNum"/>
          </p:nvPr>
        </p:nvSpPr>
        <p:spPr>
          <a:xfrm>
            <a:off x="3778505" y="9286846"/>
            <a:ext cx="2890626" cy="4905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:notes"/>
          <p:cNvSpPr/>
          <p:nvPr>
            <p:ph idx="2" type="sldImg"/>
          </p:nvPr>
        </p:nvSpPr>
        <p:spPr>
          <a:xfrm>
            <a:off x="401638" y="1222375"/>
            <a:ext cx="5867400" cy="33004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3" name="Google Shape;143;p3:notes"/>
          <p:cNvSpPr txBox="1"/>
          <p:nvPr>
            <p:ph idx="1" type="body"/>
          </p:nvPr>
        </p:nvSpPr>
        <p:spPr>
          <a:xfrm>
            <a:off x="667068" y="4705380"/>
            <a:ext cx="5336540" cy="384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t-EE"/>
              <a:t>eeskuju õpetaja/treener/lapsevanem, scrolliv lapsevanem</a:t>
            </a:r>
            <a:endParaRPr/>
          </a:p>
        </p:txBody>
      </p:sp>
      <p:sp>
        <p:nvSpPr>
          <p:cNvPr id="144" name="Google Shape;144;p3:notes"/>
          <p:cNvSpPr txBox="1"/>
          <p:nvPr>
            <p:ph idx="12" type="sldNum"/>
          </p:nvPr>
        </p:nvSpPr>
        <p:spPr>
          <a:xfrm>
            <a:off x="3778505" y="9286846"/>
            <a:ext cx="2890626" cy="4905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4:notes"/>
          <p:cNvSpPr/>
          <p:nvPr>
            <p:ph idx="2" type="sldImg"/>
          </p:nvPr>
        </p:nvSpPr>
        <p:spPr>
          <a:xfrm>
            <a:off x="401638" y="1222375"/>
            <a:ext cx="5867400" cy="33004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p4:notes"/>
          <p:cNvSpPr txBox="1"/>
          <p:nvPr>
            <p:ph idx="1" type="body"/>
          </p:nvPr>
        </p:nvSpPr>
        <p:spPr>
          <a:xfrm>
            <a:off x="667068" y="4705380"/>
            <a:ext cx="5336540" cy="384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t-EE"/>
              <a:t>Ida-virumaalt puhkusele, ida virumaa vs Tartu kaasaamine, spordis venekeelsete roll, tuntud muukeelsed</a:t>
            </a:r>
            <a:endParaRPr/>
          </a:p>
        </p:txBody>
      </p:sp>
      <p:sp>
        <p:nvSpPr>
          <p:cNvPr id="150" name="Google Shape;150;p4:notes"/>
          <p:cNvSpPr txBox="1"/>
          <p:nvPr>
            <p:ph idx="12" type="sldNum"/>
          </p:nvPr>
        </p:nvSpPr>
        <p:spPr>
          <a:xfrm>
            <a:off x="3778505" y="9286846"/>
            <a:ext cx="2890626" cy="4905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5:notes"/>
          <p:cNvSpPr/>
          <p:nvPr>
            <p:ph idx="2" type="sldImg"/>
          </p:nvPr>
        </p:nvSpPr>
        <p:spPr>
          <a:xfrm>
            <a:off x="401638" y="1222375"/>
            <a:ext cx="5867400" cy="33004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p5:notes"/>
          <p:cNvSpPr txBox="1"/>
          <p:nvPr>
            <p:ph idx="1" type="body"/>
          </p:nvPr>
        </p:nvSpPr>
        <p:spPr>
          <a:xfrm>
            <a:off x="667068" y="4705380"/>
            <a:ext cx="5336540" cy="384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t-EE"/>
              <a:t>Huvihariduse juurdepääs, 1:1 kultuur/muusika, mass jalgpallis, Oskari Flora/Nõmme United</a:t>
            </a:r>
            <a:endParaRPr/>
          </a:p>
        </p:txBody>
      </p:sp>
      <p:sp>
        <p:nvSpPr>
          <p:cNvPr id="156" name="Google Shape;156;p5:notes"/>
          <p:cNvSpPr txBox="1"/>
          <p:nvPr>
            <p:ph idx="12" type="sldNum"/>
          </p:nvPr>
        </p:nvSpPr>
        <p:spPr>
          <a:xfrm>
            <a:off x="3778505" y="9286846"/>
            <a:ext cx="2890626" cy="4905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6:notes"/>
          <p:cNvSpPr/>
          <p:nvPr>
            <p:ph idx="2" type="sldImg"/>
          </p:nvPr>
        </p:nvSpPr>
        <p:spPr>
          <a:xfrm>
            <a:off x="401638" y="1222375"/>
            <a:ext cx="5867400" cy="33004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161" name="Google Shape;161;p6:notes"/>
          <p:cNvSpPr txBox="1"/>
          <p:nvPr>
            <p:ph idx="1" type="body"/>
          </p:nvPr>
        </p:nvSpPr>
        <p:spPr>
          <a:xfrm>
            <a:off x="667068" y="4705380"/>
            <a:ext cx="5336540" cy="384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6:notes"/>
          <p:cNvSpPr txBox="1"/>
          <p:nvPr>
            <p:ph idx="12" type="sldNum"/>
          </p:nvPr>
        </p:nvSpPr>
        <p:spPr>
          <a:xfrm>
            <a:off x="3778505" y="9286846"/>
            <a:ext cx="2890626" cy="4905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7:notes"/>
          <p:cNvSpPr/>
          <p:nvPr>
            <p:ph idx="2" type="sldImg"/>
          </p:nvPr>
        </p:nvSpPr>
        <p:spPr>
          <a:xfrm>
            <a:off x="401638" y="1222375"/>
            <a:ext cx="5867400" cy="33004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7" name="Google Shape;167;p7:notes"/>
          <p:cNvSpPr txBox="1"/>
          <p:nvPr>
            <p:ph idx="1" type="body"/>
          </p:nvPr>
        </p:nvSpPr>
        <p:spPr>
          <a:xfrm>
            <a:off x="667068" y="4705380"/>
            <a:ext cx="5336540" cy="384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7:notes"/>
          <p:cNvSpPr txBox="1"/>
          <p:nvPr>
            <p:ph idx="12" type="sldNum"/>
          </p:nvPr>
        </p:nvSpPr>
        <p:spPr>
          <a:xfrm>
            <a:off x="3778505" y="9286846"/>
            <a:ext cx="2890626" cy="4905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8:notes"/>
          <p:cNvSpPr/>
          <p:nvPr>
            <p:ph idx="2" type="sldImg"/>
          </p:nvPr>
        </p:nvSpPr>
        <p:spPr>
          <a:xfrm>
            <a:off x="401638" y="1222375"/>
            <a:ext cx="5867400" cy="3300413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4" name="Google Shape;174;p8:notes"/>
          <p:cNvSpPr txBox="1"/>
          <p:nvPr>
            <p:ph idx="1" type="body"/>
          </p:nvPr>
        </p:nvSpPr>
        <p:spPr>
          <a:xfrm>
            <a:off x="667068" y="4705380"/>
            <a:ext cx="5336540" cy="38498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8:notes"/>
          <p:cNvSpPr txBox="1"/>
          <p:nvPr>
            <p:ph idx="12" type="sldNum"/>
          </p:nvPr>
        </p:nvSpPr>
        <p:spPr>
          <a:xfrm>
            <a:off x="3778505" y="9286846"/>
            <a:ext cx="2890626" cy="4905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2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png"/><Relationship Id="rId3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Relationship Id="rId3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3700" y="153988"/>
            <a:ext cx="3525838" cy="14097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"/>
          <p:cNvSpPr txBox="1"/>
          <p:nvPr>
            <p:ph type="ctrTitle"/>
          </p:nvPr>
        </p:nvSpPr>
        <p:spPr>
          <a:xfrm>
            <a:off x="1403351" y="3419401"/>
            <a:ext cx="5832723" cy="13692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864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>
                <a:solidFill>
                  <a:schemeClr val="dk1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1403351" y="5004445"/>
            <a:ext cx="5256213" cy="935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>
                <a:solidFill>
                  <a:schemeClr val="dk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Custom Layout">
  <p:cSld name="8_Custom Layou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11"/>
          <p:cNvSpPr txBox="1"/>
          <p:nvPr>
            <p:ph type="ctrTitle"/>
          </p:nvPr>
        </p:nvSpPr>
        <p:spPr>
          <a:xfrm>
            <a:off x="1340210" y="1097440"/>
            <a:ext cx="7160561" cy="6398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864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400">
                <a:solidFill>
                  <a:schemeClr val="lt1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" type="subTitle"/>
          </p:nvPr>
        </p:nvSpPr>
        <p:spPr>
          <a:xfrm>
            <a:off x="1359505" y="1737312"/>
            <a:ext cx="5505411" cy="4351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700"/>
              <a:buNone/>
              <a:defRPr b="0" sz="17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Custom Layout">
  <p:cSld name="9_Custom Layou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oogle Shape;46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_Custom Layout">
  <p:cSld name="10_Custom Layou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5_Custom Layout">
  <p:cSld name="15_Custom Layou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_Custom Layout">
  <p:cSld name="12_Custom Layou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3700" y="153988"/>
            <a:ext cx="3525838" cy="14097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5"/>
          <p:cNvSpPr txBox="1"/>
          <p:nvPr>
            <p:ph type="ctrTitle"/>
          </p:nvPr>
        </p:nvSpPr>
        <p:spPr>
          <a:xfrm>
            <a:off x="1403350" y="3348263"/>
            <a:ext cx="5832723" cy="136921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5"/>
          <p:cNvSpPr txBox="1"/>
          <p:nvPr>
            <p:ph idx="1" type="subTitle"/>
          </p:nvPr>
        </p:nvSpPr>
        <p:spPr>
          <a:xfrm>
            <a:off x="1403351" y="5004445"/>
            <a:ext cx="5256213" cy="935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  <a:defRPr sz="2400"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_Custom Layout">
  <p:cSld name="13_Custom Layout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3700" y="153988"/>
            <a:ext cx="3525838" cy="14097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6"/>
          <p:cNvSpPr txBox="1"/>
          <p:nvPr>
            <p:ph type="ctrTitle"/>
          </p:nvPr>
        </p:nvSpPr>
        <p:spPr>
          <a:xfrm>
            <a:off x="1403350" y="3347198"/>
            <a:ext cx="5832723" cy="136921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>
                <a:solidFill>
                  <a:schemeClr val="lt1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" type="subTitle"/>
          </p:nvPr>
        </p:nvSpPr>
        <p:spPr>
          <a:xfrm>
            <a:off x="1403351" y="5004445"/>
            <a:ext cx="5256213" cy="935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  <a:defRPr sz="2400">
                <a:solidFill>
                  <a:schemeClr val="lt1"/>
                </a:solidFill>
              </a:defRPr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Custom Layout">
  <p:cSld name="14_Custom Layou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93700" y="153988"/>
            <a:ext cx="3525838" cy="14097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7"/>
          <p:cNvSpPr txBox="1"/>
          <p:nvPr>
            <p:ph type="ctrTitle"/>
          </p:nvPr>
        </p:nvSpPr>
        <p:spPr>
          <a:xfrm>
            <a:off x="539750" y="2042292"/>
            <a:ext cx="4032250" cy="6477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864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400">
                <a:solidFill>
                  <a:srgbClr val="006EB5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" type="subTitle"/>
          </p:nvPr>
        </p:nvSpPr>
        <p:spPr>
          <a:xfrm>
            <a:off x="540309" y="3204245"/>
            <a:ext cx="4320059" cy="29521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EB5"/>
              </a:buClr>
              <a:buSzPts val="1600"/>
              <a:buFont typeface="Arial"/>
              <a:buChar char="•"/>
              <a:defRPr b="0" sz="1600">
                <a:solidFill>
                  <a:srgbClr val="006EB5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9"/>
          <p:cNvSpPr txBox="1"/>
          <p:nvPr>
            <p:ph type="title"/>
          </p:nvPr>
        </p:nvSpPr>
        <p:spPr>
          <a:xfrm>
            <a:off x="831850" y="1709739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 txBox="1"/>
          <p:nvPr>
            <p:ph idx="1" type="body"/>
          </p:nvPr>
        </p:nvSpPr>
        <p:spPr>
          <a:xfrm>
            <a:off x="831850" y="4589464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4" name="Google Shape;74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ustom Layout">
  <p:cSld name="1_Custom Layou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1"/>
          <p:cNvSpPr txBox="1"/>
          <p:nvPr>
            <p:ph type="title"/>
          </p:nvPr>
        </p:nvSpPr>
        <p:spPr>
          <a:xfrm>
            <a:off x="839788" y="365126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1"/>
          <p:cNvSpPr txBox="1"/>
          <p:nvPr>
            <p:ph idx="1" type="body"/>
          </p:nvPr>
        </p:nvSpPr>
        <p:spPr>
          <a:xfrm>
            <a:off x="839790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7" name="Google Shape;87;p21"/>
          <p:cNvSpPr txBox="1"/>
          <p:nvPr>
            <p:ph idx="2" type="body"/>
          </p:nvPr>
        </p:nvSpPr>
        <p:spPr>
          <a:xfrm>
            <a:off x="839790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21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9" name="Google Shape;89;p21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4"/>
          <p:cNvSpPr txBox="1"/>
          <p:nvPr>
            <p:ph type="title"/>
          </p:nvPr>
        </p:nvSpPr>
        <p:spPr>
          <a:xfrm>
            <a:off x="839790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4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5" name="Google Shape;105;p24"/>
          <p:cNvSpPr txBox="1"/>
          <p:nvPr>
            <p:ph idx="2" type="body"/>
          </p:nvPr>
        </p:nvSpPr>
        <p:spPr>
          <a:xfrm>
            <a:off x="839790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6" name="Google Shape;106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5"/>
          <p:cNvSpPr txBox="1"/>
          <p:nvPr>
            <p:ph type="title"/>
          </p:nvPr>
        </p:nvSpPr>
        <p:spPr>
          <a:xfrm>
            <a:off x="839790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25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12" name="Google Shape;112;p25"/>
          <p:cNvSpPr txBox="1"/>
          <p:nvPr>
            <p:ph idx="1" type="body"/>
          </p:nvPr>
        </p:nvSpPr>
        <p:spPr>
          <a:xfrm>
            <a:off x="839790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3" name="Google Shape;113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5" name="Google Shape;115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26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9" name="Google Shape;119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7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27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5" name="Google Shape;125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Google Shape;2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3700" y="153988"/>
            <a:ext cx="3525838" cy="140970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4"/>
          <p:cNvSpPr txBox="1"/>
          <p:nvPr>
            <p:ph type="ctrTitle"/>
          </p:nvPr>
        </p:nvSpPr>
        <p:spPr>
          <a:xfrm>
            <a:off x="1403350" y="3419400"/>
            <a:ext cx="5832723" cy="13692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864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400">
                <a:solidFill>
                  <a:schemeClr val="lt1"/>
                </a:solidFill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" type="subTitle"/>
          </p:nvPr>
        </p:nvSpPr>
        <p:spPr>
          <a:xfrm>
            <a:off x="1403351" y="5004445"/>
            <a:ext cx="5256213" cy="935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Custom Layout">
  <p:cSld name="2_Custom Layou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oogle Shape;28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Google Shape;29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3700" y="153988"/>
            <a:ext cx="3525838" cy="1409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Custom Layout">
  <p:cSld name="4_Custom Layou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/>
          <p:nvPr/>
        </p:nvSpPr>
        <p:spPr>
          <a:xfrm>
            <a:off x="0" y="0"/>
            <a:ext cx="12192000" cy="6840538"/>
          </a:xfrm>
          <a:prstGeom prst="rect">
            <a:avLst/>
          </a:prstGeom>
          <a:solidFill>
            <a:srgbClr val="006EB5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t/>
            </a:r>
            <a:endParaRPr sz="18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Custom Layout">
  <p:cSld name="3_Custom Layou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0" y="0"/>
            <a:ext cx="12192000" cy="6840538"/>
          </a:xfrm>
          <a:prstGeom prst="rect">
            <a:avLst/>
          </a:prstGeom>
          <a:solidFill>
            <a:srgbClr val="006EB5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t/>
            </a:r>
            <a:endParaRPr sz="18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39750" y="323850"/>
            <a:ext cx="2565400" cy="1079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Custom Layout">
  <p:cSld name="5_Custom Layou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Google Shape;36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Custom Layout">
  <p:cSld name="6_Custom Layou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Custom Layout">
  <p:cSld name="7_Custom Layou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024938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25.xml"/><Relationship Id="rId27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6EB5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EB5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EB5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EB5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6EB5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rgbClr val="888888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8"/>
          <p:cNvSpPr txBox="1"/>
          <p:nvPr>
            <p:ph type="ctrTitle"/>
          </p:nvPr>
        </p:nvSpPr>
        <p:spPr>
          <a:xfrm>
            <a:off x="1853995" y="1889815"/>
            <a:ext cx="7470759" cy="13700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864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t-EE" sz="4800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Tervislik ja terviklik noor inimene ühiskonnas</a:t>
            </a:r>
            <a:endParaRPr b="1" sz="2800">
              <a:solidFill>
                <a:srgbClr val="006EB5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134" name="Google Shape;134;p28"/>
          <p:cNvSpPr txBox="1"/>
          <p:nvPr>
            <p:ph idx="1" type="subTitle"/>
          </p:nvPr>
        </p:nvSpPr>
        <p:spPr>
          <a:xfrm>
            <a:off x="1214233" y="5026933"/>
            <a:ext cx="5256212" cy="1395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t-EE" sz="2100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Siim Sukles</a:t>
            </a:r>
            <a:endParaRPr sz="2100">
              <a:solidFill>
                <a:srgbClr val="006EB5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100"/>
              <a:buNone/>
            </a:pPr>
            <a:r>
              <a:rPr lang="et-EE" sz="2100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02. märts 2026.a.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9"/>
          <p:cNvSpPr txBox="1"/>
          <p:nvPr/>
        </p:nvSpPr>
        <p:spPr>
          <a:xfrm>
            <a:off x="609736" y="2520401"/>
            <a:ext cx="10406830" cy="298543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t-EE" sz="5400" u="none" cap="none" strike="noStrike">
                <a:solidFill>
                  <a:srgbClr val="0070C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„Aja valitsemiseks on 24 osaline tollipulk“</a:t>
            </a:r>
            <a:endParaRPr sz="5400">
              <a:solidFill>
                <a:srgbClr val="0070C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/>
          </a:p>
          <a:p>
            <a:pPr indent="-31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i="1" sz="4000">
              <a:solidFill>
                <a:srgbClr val="006EB5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0"/>
          <p:cNvSpPr txBox="1"/>
          <p:nvPr/>
        </p:nvSpPr>
        <p:spPr>
          <a:xfrm>
            <a:off x="609736" y="2520401"/>
            <a:ext cx="10530212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>
                <a:solidFill>
                  <a:srgbClr val="0070C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„Kas siis seda koolis ei õpetatud?“</a:t>
            </a:r>
            <a:endParaRPr sz="6000">
              <a:solidFill>
                <a:srgbClr val="0070C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/>
          </a:p>
          <a:p>
            <a:pPr indent="-31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i="1" sz="4000">
              <a:solidFill>
                <a:srgbClr val="006EB5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1"/>
          <p:cNvSpPr txBox="1"/>
          <p:nvPr/>
        </p:nvSpPr>
        <p:spPr>
          <a:xfrm>
            <a:off x="609736" y="2520401"/>
            <a:ext cx="10406830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>
                <a:solidFill>
                  <a:srgbClr val="0070C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„Üks cheesburger, пожалуйста!“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>
                <a:solidFill>
                  <a:srgbClr val="006EB5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/>
          </a:p>
          <a:p>
            <a:pPr indent="-31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i="1" sz="4000">
              <a:solidFill>
                <a:srgbClr val="006EB5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2"/>
          <p:cNvSpPr txBox="1"/>
          <p:nvPr/>
        </p:nvSpPr>
        <p:spPr>
          <a:xfrm>
            <a:off x="609736" y="2520401"/>
            <a:ext cx="10406830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>
                <a:solidFill>
                  <a:srgbClr val="0070C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„Sina veel puudusid …“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4000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/>
          </a:p>
          <a:p>
            <a:pPr indent="-31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t/>
            </a:r>
            <a:endParaRPr i="1" sz="4000">
              <a:solidFill>
                <a:srgbClr val="006EB5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3"/>
          <p:cNvSpPr txBox="1"/>
          <p:nvPr/>
        </p:nvSpPr>
        <p:spPr>
          <a:xfrm>
            <a:off x="517040" y="1392851"/>
            <a:ext cx="9835241" cy="41088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2800">
              <a:solidFill>
                <a:srgbClr val="00206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Open Sans"/>
              <a:buNone/>
            </a:pPr>
            <a:r>
              <a:t/>
            </a:r>
            <a:endParaRPr b="1" sz="2800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988"/>
              </a:spcBef>
              <a:spcAft>
                <a:spcPts val="0"/>
              </a:spcAft>
              <a:buNone/>
            </a:pPr>
            <a:r>
              <a:rPr lang="et-EE" sz="6000">
                <a:solidFill>
                  <a:srgbClr val="0070C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„Kaitsetahe ei võrdu rahulolu valitsusega“</a:t>
            </a:r>
            <a:endParaRPr/>
          </a:p>
          <a:p>
            <a:pPr indent="0" lvl="0" marL="0" marR="0" rtl="0" algn="ctr">
              <a:spcBef>
                <a:spcPts val="988"/>
              </a:spcBef>
              <a:spcAft>
                <a:spcPts val="0"/>
              </a:spcAft>
              <a:buClr>
                <a:schemeClr val="lt1"/>
              </a:buClr>
              <a:buSzPts val="3200"/>
              <a:buFont typeface="Open Sans"/>
              <a:buNone/>
            </a:pPr>
            <a:r>
              <a:t/>
            </a:r>
            <a:endParaRPr b="1" sz="3200">
              <a:solidFill>
                <a:srgbClr val="00206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indent="-279400" lvl="0" marL="457200" marR="0" rtl="0" algn="l">
              <a:spcBef>
                <a:spcPts val="988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i="1" sz="2800">
              <a:solidFill>
                <a:srgbClr val="0070C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4"/>
          <p:cNvSpPr txBox="1"/>
          <p:nvPr/>
        </p:nvSpPr>
        <p:spPr>
          <a:xfrm>
            <a:off x="460374" y="2336193"/>
            <a:ext cx="10638885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„Eesti eest surmani!“</a:t>
            </a:r>
            <a:endParaRPr/>
          </a:p>
        </p:txBody>
      </p:sp>
      <p:sp>
        <p:nvSpPr>
          <p:cNvPr descr="13,600+ Pillars House Stock Illustrations, Royalty-Free Vector Graphics &amp;  Clip Art - iStock | Home pillars" id="171" name="Google Shape;171;p34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5"/>
          <p:cNvSpPr txBox="1"/>
          <p:nvPr/>
        </p:nvSpPr>
        <p:spPr>
          <a:xfrm>
            <a:off x="460374" y="2336193"/>
            <a:ext cx="10638885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t-EE" sz="6000">
                <a:solidFill>
                  <a:srgbClr val="006EB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Tänud ja olge hoitud!</a:t>
            </a:r>
            <a:endParaRPr/>
          </a:p>
        </p:txBody>
      </p:sp>
      <p:sp>
        <p:nvSpPr>
          <p:cNvPr descr="13,600+ Pillars House Stock Illustrations, Royalty-Free Vector Graphics &amp;  Clip Art - iStock | Home pillars" id="178" name="Google Shape;178;p35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